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61" r:id="rId4"/>
    <p:sldId id="259" r:id="rId5"/>
    <p:sldId id="268" r:id="rId6"/>
    <p:sldId id="260" r:id="rId7"/>
    <p:sldId id="262" r:id="rId8"/>
    <p:sldId id="263" r:id="rId9"/>
    <p:sldId id="264" r:id="rId10"/>
    <p:sldId id="265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97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7966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32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45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33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04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420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668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746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309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341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2335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983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041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751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654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27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EDF761-73CC-4AC8-ACC9-AB0233ECAF7F}" type="datetimeFigureOut">
              <a:rPr lang="en-IN" smtClean="0"/>
              <a:t>08-03-2020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5544596-E32F-4A65-A640-C062098D89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153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28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refers to a section of the internet unindexed by search engines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dark web content exists overlay networks that require specific authorization to access.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World Wide Web rely on the internet and requires one to install specific software to access content.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dark web comprises of small sites termed as dark-nets that are operated by public organizations or individuals.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users can utilize the traffic anonymization technique  to access the unencrypted sites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9378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is the category of webs associated with illegal businesses such as black-markers.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web supports illegal content that is termed as crime in most states.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records show that dark web generates highest profits compared to other two categories of webs.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users require specific software to access the dark web and a series of verification.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illegal transaction activities that take place in the dark web are theft and defrauding.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3057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Browser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browser anonymizes the user and is commonly referred to as Tor browser.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 browser directs the user’s web page requests through volunteer-operated proxy servers.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volunteers from different parts of the world render the IP address anonymous, slow and untraceable.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Tor browser makes the experience in the dark web chaotic and messy due to the slowness and anonymity of the users (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Maddox et al, 2016)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operating mechanism of the browser makes it easy for scammers to earn money through the black markets and other illegal sites.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4192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 of Dark Web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dark web originated from the United States when the government created it to allow anonymous communication.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Tor technology was developed in the mid-1990s by researchers under the military department to provide security.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 browser as an onion router was released to the public to aid in collection of essential security data.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browser made it easy for the government to collect information from the opponents without identification.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anonymous nature of the dark web attracted illegal sites and actions that act as a security threat.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46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Search Engine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search engines are dynamic and modified to make it difficult to acquire information. </a:t>
            </a:r>
          </a:p>
          <a:p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commonly used search engine, termed as the best are the Grams.</a:t>
            </a:r>
          </a:p>
          <a:p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search engines are constantly changed to reduce the number of users and ensure only the serious people are involved in the illegal business.</a:t>
            </a:r>
          </a:p>
          <a:p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search engines tend to give repetitive and irrelevant information to any questions asked regarding the dark web.  </a:t>
            </a:r>
          </a:p>
          <a:p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example of a search engine that is mostly used and generates irrelevant indices is the Hidden Wiki.</a:t>
            </a:r>
          </a:p>
          <a:p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search engines on the dark web generate the 404 errors and timed-out connections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437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Sites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sites are similar to other sites in most aspects such as navigation and appearance.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of the differences with other sites is the naming system and structure.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name of other sites on the internet ends with .com or .co while in the dark web sites end in onion.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onion ending designates an anonymous services that is accessible through the Tor network.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naming structure is considered special due to the use of a top level domain suffix that makes it easy to hide identity.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names restrict some browsers from accessing the pages and directly show a restriction icon.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312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Sites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names on the dark web sites are scrambled to create URLs and are impossible to remember.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Scammers set most of the sites and keep on changing to avoid the wrath of the affected population.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most cases, the business sites disappear after the scammer decides to shut down the page to avoid any form of confrontation.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site addresses are constantly changing due to the increasing investigation activities from DDOs (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Maddox et al, 2016)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sites are thus difficult to trace due to anonymity and difficult naming system that restricts some browsers. 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83688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on the Dark Web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Commerce on the dark web is progressively growing due to the development of crypto-currency.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common crypto-currency that users rely on is the bitcoin that allows trusted transactions to take place.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new crypto-currency options makes it easy for anonymous users to transact with less scamming.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Bitcoin and dark web present mutual benefit as the number of users increases and new websites (Gehl, 2016).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e-commerce sites on the dark web have the general features such as rating, shopping cart and forums.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6970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egality of Dark Web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is not illegal but some of the activities that take place search as scamming are illegal.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Tor, the browser was originally created to facilitate communication among anonymous parties.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anonymous communication is valuable in hostile environments thus dark webs are not illegal.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dark web offer lessons on privacy protection and cryptocurrency which is an essential subject.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concept is applicable when using an anonymous operating system for security and privacy reasons (Gehl, 2016). </a:t>
            </a:r>
          </a:p>
        </p:txBody>
      </p:sp>
    </p:spTree>
    <p:extLst>
      <p:ext uri="{BB962C8B-B14F-4D97-AF65-F5344CB8AC3E}">
        <p14:creationId xmlns:p14="http://schemas.microsoft.com/office/powerpoint/2010/main" val="308844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is termed as the onion router because the anonymity of the website is achieved through the onion touting technology.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Dark web allows people to communicate and carry out transactions without identification.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introduction of cryptocurrency such as bitcoin makes it easy of e-commerce to take place in dark web sites.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the dark web lists as one the three categories of websites on the internet</a:t>
            </a:r>
            <a:r>
              <a:rPr lang="en-US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20854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Gehl, R. W. (2016). Power/freedom on the dark web: A digital ethnography of the Dark Web Social Network.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Media &amp; Society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(7), 1219-1235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Maddox, A., Barratt, M. J., Allen, M., &amp;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Lenton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(2016). Constructive activism in the dark web: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cryptomarkets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illicit drugs in the digital ‘demimonde’. 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Information, Communication &amp; Society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I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111-126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Gehl, R. W. (2016). Is the Dark Web Legit? The Case of Dark Web Search Engines.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AoIR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Selected Papers of Internet Research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8166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124</TotalTime>
  <Words>969</Words>
  <Application>Microsoft Office PowerPoint</Application>
  <PresentationFormat>Widescreen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Garamond</vt:lpstr>
      <vt:lpstr>Times New Roman</vt:lpstr>
      <vt:lpstr>Organic</vt:lpstr>
      <vt:lpstr>Dark Web</vt:lpstr>
      <vt:lpstr>Introduction</vt:lpstr>
      <vt:lpstr>Dark Web</vt:lpstr>
      <vt:lpstr>Dark Web Browser</vt:lpstr>
      <vt:lpstr>Origin of Dark Web</vt:lpstr>
      <vt:lpstr>Dark Web Search Engine</vt:lpstr>
      <vt:lpstr>Dark Web Sites</vt:lpstr>
      <vt:lpstr>Dark Web Sites</vt:lpstr>
      <vt:lpstr>Business on the Dark Web</vt:lpstr>
      <vt:lpstr>Legality of Dark Web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Web</dc:title>
  <dc:creator>Windows User</dc:creator>
  <cp:lastModifiedBy>Windows User</cp:lastModifiedBy>
  <cp:revision>15</cp:revision>
  <dcterms:created xsi:type="dcterms:W3CDTF">2020-03-08T21:04:10Z</dcterms:created>
  <dcterms:modified xsi:type="dcterms:W3CDTF">2020-03-08T23:08:26Z</dcterms:modified>
</cp:coreProperties>
</file>